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6" r:id="rId2"/>
    <p:sldId id="257" r:id="rId3"/>
    <p:sldId id="272" r:id="rId4"/>
    <p:sldId id="274" r:id="rId5"/>
    <p:sldId id="258" r:id="rId6"/>
    <p:sldId id="259" r:id="rId7"/>
    <p:sldId id="269" r:id="rId8"/>
    <p:sldId id="260" r:id="rId9"/>
    <p:sldId id="261" r:id="rId10"/>
    <p:sldId id="262" r:id="rId11"/>
    <p:sldId id="277" r:id="rId12"/>
    <p:sldId id="278" r:id="rId13"/>
    <p:sldId id="263" r:id="rId14"/>
    <p:sldId id="276" r:id="rId15"/>
    <p:sldId id="264" r:id="rId16"/>
    <p:sldId id="279" r:id="rId17"/>
    <p:sldId id="270" r:id="rId18"/>
    <p:sldId id="275" r:id="rId19"/>
    <p:sldId id="281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8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C0D56-047F-48F3-BF12-7048BCA5843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EA92-83CE-4FA3-9450-55FDD057B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6500834"/>
            <a:ext cx="6500826" cy="35716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                  Проект выполнил Сироткин Алексей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Потухший свет Прогресса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dirty="0" smtClean="0"/>
              <a:t>   Основание предприятия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5357818" cy="60007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январе 1961 года угольно-брикетная </a:t>
            </a:r>
            <a:r>
              <a:rPr lang="ru-RU" sz="3200" dirty="0" smtClean="0"/>
              <a:t>фабрика</a:t>
            </a:r>
            <a:r>
              <a:rPr lang="ru-RU" sz="2800" dirty="0" smtClean="0"/>
              <a:t> , построенная в 1950 году была разделена на Центральную сортировку и трансформаторный завод Министерства электрической промышленности . 23 июля 1966 года Амурский трансформаторный завод получил новое название : Амурский светотехнический завод (АСЗ).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6049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532589" cy="24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15172" cy="928670"/>
          </a:xfrm>
        </p:spPr>
        <p:txBody>
          <a:bodyPr/>
          <a:lstStyle/>
          <a:p>
            <a:r>
              <a:rPr lang="ru-RU" dirty="0" smtClean="0"/>
              <a:t>Директоры завода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686800" cy="56435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Новокрещенов Иван Кириллович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Костырев</a:t>
            </a:r>
            <a:r>
              <a:rPr lang="ru-RU" dirty="0" smtClean="0"/>
              <a:t> Юрий Алексеевич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Бондарь Алексей Алексеевич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Немченко Анатолий Захарович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Кузнецова Валентина Ивановна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Цеха завода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8686800" cy="5572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АСЗ состоял из двух основных цехов : 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</a:p>
          <a:p>
            <a:pPr marL="514350" indent="-514350">
              <a:buNone/>
            </a:pPr>
            <a:r>
              <a:rPr lang="ru-RU" dirty="0" smtClean="0"/>
              <a:t>1.Заготовительно-штамповочного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2.Сварочного</a:t>
            </a:r>
          </a:p>
          <a:p>
            <a:pPr marL="514350" indent="-514350">
              <a:buNone/>
            </a:pPr>
            <a:r>
              <a:rPr lang="ru-RU" dirty="0" smtClean="0"/>
              <a:t> И вспомогательных участков : </a:t>
            </a:r>
          </a:p>
          <a:p>
            <a:pPr>
              <a:buNone/>
            </a:pPr>
            <a:r>
              <a:rPr lang="ru-RU" dirty="0" smtClean="0"/>
              <a:t>Инструментального, ремонтно-механического ,транспортного и ремонтно-строительного.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0"/>
            <a:ext cx="4286280" cy="7762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Расцвет  завода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-142908" y="785794"/>
            <a:ext cx="5500694" cy="5572140"/>
          </a:xfrm>
        </p:spPr>
        <p:txBody>
          <a:bodyPr/>
          <a:lstStyle/>
          <a:p>
            <a:r>
              <a:rPr lang="ru-RU" dirty="0" smtClean="0"/>
              <a:t>С 1984 по 1995 год объём производства продукции АСЗ вырос на порядок . Продукция экспортировалась за границу : в Кубу , Монголию , Вьетнам , Афганистан , Египет . С 1984 Завод стал в число первых предприятий СССР , принимавших участие в крупномасштабном экономическом эксперименте 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14686"/>
            <a:ext cx="2484711" cy="35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618" y="714356"/>
            <a:ext cx="34853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почёта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6643734" cy="5357850"/>
          </a:xfrm>
        </p:spPr>
        <p:txBody>
          <a:bodyPr/>
          <a:lstStyle/>
          <a:p>
            <a:r>
              <a:rPr lang="ru-RU" dirty="0" smtClean="0"/>
              <a:t>Также на заводе имелась  Книга Почёта , в которую заносили лучших производственников за добросовестный труд , за успешное выполнение решений партии и правительства и выполнения личных социалистических обязательств . </a:t>
            </a:r>
          </a:p>
          <a:p>
            <a:pPr>
              <a:buNone/>
            </a:pPr>
            <a:r>
              <a:rPr lang="ru-RU" dirty="0" smtClean="0"/>
              <a:t>     Также на заводе имелись Доска Почёта и Аллея ветеранов АСЗ. На самом заводе формировались целые семейные династии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72428" cy="919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Закат светотехнической эпохи в Прогрессе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5072066" cy="5429264"/>
          </a:xfrm>
        </p:spPr>
        <p:txBody>
          <a:bodyPr/>
          <a:lstStyle/>
          <a:p>
            <a:r>
              <a:rPr lang="ru-RU" dirty="0" smtClean="0"/>
              <a:t>В 1991 АСЗ давалась полная самостоятельность , но из-за кризиса 90-х завод работал вхолостую , и после 1995 года обороты производства снизились в разы вместе с зарплатами работников , акции самого завода были распроданы , и в 1996 завод обанкротился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695" y="2214554"/>
            <a:ext cx="3393305" cy="22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715040" cy="92867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85926"/>
            <a:ext cx="6286512" cy="5072074"/>
          </a:xfrm>
        </p:spPr>
        <p:txBody>
          <a:bodyPr/>
          <a:lstStyle/>
          <a:p>
            <a:r>
              <a:rPr lang="ru-RU" dirty="0" smtClean="0"/>
              <a:t>Я достиг своей цели , рассказав и (возможно) заинтересовав людей историей одного из предприятий нашего посёлка и очень надеюсь , что это хотя бы заинтересует других к его истории 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71414"/>
            <a:ext cx="6186502" cy="990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 и Источников информации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Поселковая газета «Прогресс новости» , статья </a:t>
            </a:r>
            <a:r>
              <a:rPr lang="ru-RU" sz="3600" dirty="0" err="1" smtClean="0"/>
              <a:t>Лимановой</a:t>
            </a:r>
            <a:r>
              <a:rPr lang="ru-RU" sz="3600" dirty="0" smtClean="0"/>
              <a:t> Е. В.</a:t>
            </a:r>
          </a:p>
          <a:p>
            <a:r>
              <a:rPr lang="ru-RU" sz="3600" dirty="0" smtClean="0"/>
              <a:t>Музей военной и трудовой славы посёлка Прогресс</a:t>
            </a:r>
          </a:p>
          <a:p>
            <a:r>
              <a:rPr lang="ru-RU" sz="3600" dirty="0" smtClean="0"/>
              <a:t>Краеведческий материал МСПОШ №4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Продукт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4786314" cy="5500702"/>
          </a:xfrm>
        </p:spPr>
        <p:txBody>
          <a:bodyPr/>
          <a:lstStyle/>
          <a:p>
            <a:r>
              <a:rPr lang="ru-RU" dirty="0" smtClean="0"/>
              <a:t>Продуктом моего проекта будет фотоальбом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0753" y="1428736"/>
            <a:ext cx="3693247" cy="492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572164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8229600" cy="5429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За время работы над проектом я научился добывать информацию из разных источников и использовать её ; также кроме того я также научился лучше выступать перед публикой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dirty="0" smtClean="0"/>
              <a:t>    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686800" cy="592933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r>
              <a:rPr lang="ru-RU" sz="4800" dirty="0" smtClean="0"/>
              <a:t>Введение</a:t>
            </a:r>
          </a:p>
          <a:p>
            <a:r>
              <a:rPr lang="ru-RU" sz="4800" dirty="0" smtClean="0"/>
              <a:t> Глава </a:t>
            </a:r>
            <a:r>
              <a:rPr lang="en-US" sz="4800" dirty="0" smtClean="0"/>
              <a:t>I</a:t>
            </a:r>
            <a:endParaRPr lang="ru-RU" sz="4800" dirty="0" smtClean="0"/>
          </a:p>
          <a:p>
            <a:r>
              <a:rPr lang="ru-RU" sz="4800" dirty="0" smtClean="0"/>
              <a:t>Основание предприятия</a:t>
            </a:r>
          </a:p>
          <a:p>
            <a:r>
              <a:rPr lang="ru-RU" sz="4800" dirty="0" smtClean="0"/>
              <a:t>1.1 Директора завода</a:t>
            </a:r>
          </a:p>
          <a:p>
            <a:r>
              <a:rPr lang="ru-RU" sz="4800" dirty="0" smtClean="0"/>
              <a:t>1.2 Цеха завода</a:t>
            </a:r>
          </a:p>
          <a:p>
            <a:r>
              <a:rPr lang="ru-RU" sz="4800" dirty="0" smtClean="0"/>
              <a:t>1.3 Расцвет завода</a:t>
            </a:r>
          </a:p>
          <a:p>
            <a:r>
              <a:rPr lang="ru-RU" sz="4800" dirty="0" smtClean="0"/>
              <a:t>1.4 Книга почета</a:t>
            </a:r>
          </a:p>
          <a:p>
            <a:r>
              <a:rPr lang="ru-RU" sz="4800" dirty="0" smtClean="0"/>
              <a:t> Глава </a:t>
            </a:r>
            <a:r>
              <a:rPr lang="en-US" sz="4800" dirty="0" smtClean="0"/>
              <a:t>II</a:t>
            </a:r>
            <a:endParaRPr lang="ru-RU" sz="4800" dirty="0" smtClean="0"/>
          </a:p>
          <a:p>
            <a:r>
              <a:rPr lang="ru-RU" sz="4800" dirty="0" smtClean="0"/>
              <a:t>Закат светотехнической эпохи в Прогрессе</a:t>
            </a:r>
          </a:p>
          <a:p>
            <a:r>
              <a:rPr lang="ru-RU" sz="4800" dirty="0" smtClean="0"/>
              <a:t>Заключение</a:t>
            </a:r>
          </a:p>
          <a:p>
            <a:r>
              <a:rPr lang="ru-RU" sz="4800" dirty="0" smtClean="0"/>
              <a:t>Список литературы и источников информации</a:t>
            </a:r>
          </a:p>
          <a:p>
            <a:r>
              <a:rPr lang="ru-RU" sz="4800" dirty="0" smtClean="0"/>
              <a:t>Приложение </a:t>
            </a:r>
            <a:r>
              <a:rPr lang="en-US" sz="4800" dirty="0" smtClean="0"/>
              <a:t>I </a:t>
            </a:r>
            <a:endParaRPr lang="ru-RU" sz="4800" dirty="0" smtClean="0"/>
          </a:p>
          <a:p>
            <a:r>
              <a:rPr lang="ru-RU" sz="4800" dirty="0" smtClean="0"/>
              <a:t>Приложение </a:t>
            </a:r>
            <a:r>
              <a:rPr lang="en-US" sz="4800" dirty="0" smtClean="0"/>
              <a:t>II</a:t>
            </a:r>
            <a:endParaRPr lang="ru-RU" sz="4800" dirty="0" smtClean="0"/>
          </a:p>
          <a:p>
            <a:r>
              <a:rPr lang="ru-RU" sz="4800" dirty="0" smtClean="0"/>
              <a:t>Приложение</a:t>
            </a:r>
            <a:r>
              <a:rPr lang="en-US" sz="4800" dirty="0" smtClean="0"/>
              <a:t> III</a:t>
            </a:r>
            <a:endParaRPr lang="ru-RU" sz="48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219200"/>
          </a:xfrm>
        </p:spPr>
        <p:txBody>
          <a:bodyPr/>
          <a:lstStyle/>
          <a:p>
            <a:r>
              <a:rPr lang="ru-RU" dirty="0" smtClean="0"/>
              <a:t> 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686568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6429388" cy="58578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раннего детства моя бабушка рассказывала мне о том , что она работала на светотехническом заводе нашего посёлка и с тех пор  я мечтал там побывать , но сейчас это не представляется возможным . Меня заинтересовала история этого завода и поэтому я выбрал его в качестве темы проекта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Предыстория освещения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6715140" cy="6072206"/>
          </a:xfrm>
        </p:spPr>
        <p:txBody>
          <a:bodyPr/>
          <a:lstStyle/>
          <a:p>
            <a:r>
              <a:rPr lang="ru-RU" dirty="0" smtClean="0"/>
              <a:t>Раньше , в глубине веков для освещения домов на Руси использовалась лучина и свеча , дошедшие до </a:t>
            </a:r>
            <a:r>
              <a:rPr lang="en-US" dirty="0" smtClean="0"/>
              <a:t>xx</a:t>
            </a:r>
            <a:r>
              <a:rPr lang="ru-RU" dirty="0" smtClean="0"/>
              <a:t> века , затем были изобретены светильники на основе горючих жидкостей и керосиновые лампы , и в конце концов была изобретена лампа Яблочкова , которая до нашего времени дорабатывалась </a:t>
            </a:r>
            <a:r>
              <a:rPr lang="ru-RU" smtClean="0"/>
              <a:t>и использовалась в светильниках </a:t>
            </a:r>
            <a:r>
              <a:rPr lang="ru-RU" dirty="0" smtClean="0"/>
              <a:t>, которые уже производились на заводах , таких как наш светотехнический</a:t>
            </a:r>
            <a:endParaRPr lang="ru-RU" dirty="0"/>
          </a:p>
        </p:txBody>
      </p:sp>
      <p:pic>
        <p:nvPicPr>
          <p:cNvPr id="4" name="Рисунок 3" descr="49925458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714356"/>
            <a:ext cx="2032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5707338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3286124"/>
            <a:ext cx="214439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001024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4643470" cy="53578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Темой моего проекта является ныне заброшенный светотехнический завод нашего посёлка 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71462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80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Почему я выбрал эту тему для проекта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564357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Я выбрал эту тему проекта потому - что  я хочу изучить историю одного из бывших предприятий нашего посёлка Прогресс , о которых мало кто  задумывается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-214338"/>
            <a:ext cx="4143404" cy="919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Проблема проекта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7286644" cy="5357826"/>
          </a:xfrm>
        </p:spPr>
        <p:txBody>
          <a:bodyPr/>
          <a:lstStyle/>
          <a:p>
            <a:r>
              <a:rPr lang="ru-RU" dirty="0" smtClean="0"/>
              <a:t>Невозможность посетить светотехнический завод , т. к. на сегодняшний день этого предприятия не существует .</a:t>
            </a:r>
          </a:p>
          <a:p>
            <a:endParaRPr lang="ru-RU" dirty="0" smtClean="0"/>
          </a:p>
          <a:p>
            <a:r>
              <a:rPr lang="ru-RU" dirty="0" smtClean="0"/>
              <a:t>Трудности с источниками информации ( нужен только краеведческий материал 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7258072" cy="7762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Цель проекта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4429124" cy="57864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Главной своей целью я считаю возможность ознакомить всех желающих с историей одного из предприятий нашего посёлка Прогресс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4500596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142852"/>
            <a:ext cx="4429156" cy="862034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5143536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Задачами проекта является :</a:t>
            </a:r>
          </a:p>
          <a:p>
            <a:r>
              <a:rPr lang="ru-RU" sz="2400" dirty="0" smtClean="0"/>
              <a:t>создать фотоальбом «Свет прошлого»  </a:t>
            </a:r>
          </a:p>
          <a:p>
            <a:r>
              <a:rPr lang="ru-RU" sz="2400" dirty="0" smtClean="0"/>
              <a:t>рассказать о истории светотехнического завода;</a:t>
            </a:r>
          </a:p>
          <a:p>
            <a:r>
              <a:rPr lang="ru-RU" sz="2400" dirty="0" smtClean="0"/>
              <a:t>заинтересовать людей историей завода и привлечь к истории посёлка 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336" y="1500174"/>
            <a:ext cx="3713664" cy="27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718</TotalTime>
  <Words>581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Потухший свет Прогресса </vt:lpstr>
      <vt:lpstr>    Содержание</vt:lpstr>
      <vt:lpstr>Введение</vt:lpstr>
      <vt:lpstr>Предыстория освещения</vt:lpstr>
      <vt:lpstr>Тема проекта</vt:lpstr>
      <vt:lpstr>  Почему я выбрал эту тему для проекта </vt:lpstr>
      <vt:lpstr>                                     Проблема проекта</vt:lpstr>
      <vt:lpstr>                 Цель проекта</vt:lpstr>
      <vt:lpstr>Задачи проекта</vt:lpstr>
      <vt:lpstr>   Основание предприятия</vt:lpstr>
      <vt:lpstr>Директоры завода</vt:lpstr>
      <vt:lpstr>Цеха завода</vt:lpstr>
      <vt:lpstr>Расцвет  завода</vt:lpstr>
      <vt:lpstr>Книга почёта</vt:lpstr>
      <vt:lpstr>Закат светотехнической эпохи в Прогрессе </vt:lpstr>
      <vt:lpstr>Заключение</vt:lpstr>
      <vt:lpstr>Список литературы и Источников информации</vt:lpstr>
      <vt:lpstr>Продукт проекта</vt:lpstr>
      <vt:lpstr>Задачи развития</vt:lpstr>
      <vt:lpstr>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Потухший свет Прогресса </dc:title>
  <dc:creator>Alexey</dc:creator>
  <cp:lastModifiedBy>user</cp:lastModifiedBy>
  <cp:revision>89</cp:revision>
  <dcterms:created xsi:type="dcterms:W3CDTF">2017-09-10T08:57:48Z</dcterms:created>
  <dcterms:modified xsi:type="dcterms:W3CDTF">2018-04-12T03:49:37Z</dcterms:modified>
</cp:coreProperties>
</file>