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6" r:id="rId5"/>
    <p:sldId id="258" r:id="rId6"/>
    <p:sldId id="260" r:id="rId7"/>
    <p:sldId id="262" r:id="rId8"/>
    <p:sldId id="263" r:id="rId9"/>
    <p:sldId id="265" r:id="rId10"/>
    <p:sldId id="268" r:id="rId11"/>
    <p:sldId id="267" r:id="rId12"/>
    <p:sldId id="272" r:id="rId13"/>
    <p:sldId id="271" r:id="rId14"/>
    <p:sldId id="270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8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7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1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3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3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7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94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4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E3BF-F530-4F9D-8ADE-9D263D3C0261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C402-64D5-49C4-ADB4-3564867D0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8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106987"/>
            <a:ext cx="12192000" cy="1751014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ru-RU" sz="4000" b="1" i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Выбор </a:t>
            </a:r>
            <a:r>
              <a:rPr lang="ru-RU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темы</a:t>
            </a:r>
            <a:endParaRPr lang="ru-RU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AutoShape 4" descr="data:image/jpeg;base64,/9j/4AAQSkZJRgABAQAAAQABAAD/2wCEAAkGBxQSEhUUDxQUEA8QDw8UEBQPFBAQDw8PFBQWFhQRFBUYHCggGBolHBQUITEhJSkrLi4uFx8zODMsNygtLisBCgoKDg0OFxAQGiwkICQtLCwsLCwsLCwsLCwsLCwsLCwsLCwsLCwsLCwsLC4sLCwsLCwsLSwsLCwsLCwsLCwsLP/AABEIALcBEwMBEQACEQEDEQH/xAAcAAABBQEBAQAAAAAAAAAAAAABAAIDBAUGBwj/xABHEAABAwICBgYGBwYEBgMAAAABAAIDBBESIQUGEzFBUQciYXGBkRQyQqGxwVJicpLC0fAjM0NTgrIkotLxVGOTs+HiFRYX/8QAGwEAAgMBAQEAAAAAAAAAAAAAAAECAwQFBgf/xABBEQACAQMBBAYIBAQEBgMAAAAAAQIDBBESBSExQQYTUWFxkRQiMoGhscHRQlLh8BUjM2IWcrLSByRDosLxJZKz/9oADAMBAAIRAxEAPwC1N0TNt+zqXA/XjDh5hwW6N6+cTHKzT4Mx6/o3q4rmPZztH0HYXH+l35rRC9pvjuM87OouG85yt0bLCbTRvjP12kDwO4rXCpCXsvJjnTnH2kVVIgBAxqBgKAAUhgKBjUDAkMBQAEDEgAIGNSGKyAAUhgQAkAJAAQMSAAgBIGJAAQAkAFABQIKAEgBrggEyCRqraLYsgLFDBZk+p4JlxzeWN6AKtVTBwsQHA8CAR5FCeAOT0pqVTSkkNMLjxhs0fdIIWmF3Vhzz4medrTnyx4GDUdHDv4U4tykYQfMFaY7Q7YmaVh2SKrujeq4PgI7XSj8Cs9Pp9j/fvK/QZ9qJIujKc+tNC37O0d8QFF38OSZJWMubLsXRafaqR/TGfm5Qd/2RLFYrmx7+irlU+cf/ALI9Pf5R+grtKVR0WTj93NC/7Qkj+AKmr+PNMg7KXJlM9GVbzgtz2j7f2XUvTqfeR9Dn2ou03Re8/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+iJaZ+CdhaeB9l3aCuvTqxqLMWcypSlB7yjZWFYEDAgBIACQxWQAkABAwIASQCTASQCTANkAKyBZDZAZAUAJAwEIAZhSwSyfSBisuAdcfGgC5GUAYWntb4aZzo2sfUSsbikbCLtiH13cFRUuIweOLOrZ7Iq3EVNtRi9yzz8EY8OvT5G4o6Gd7DezmYnNJG/MNVaum96izbPYUKb0zrxT7Hu+pd1e1okqakxOgNO1kLnu2mLaXuABYgWGZ8lKnXc56cYM19sunbW6qqpqbeFjhz8R1ZroMTmUkEtXs743xi0QI3jFY3RK434isjo7HelSr1IwzwT4+Rb1S1jNayR5jETWPDW9YuLja54dylRquom8FG09nxspxhqy2s8CTXDS/otJJIw/tDZkfY9xti8Bc+CdeeiDaI7KtVc3UYS4cX4L78DmZ9Rg6hjEQArRhkc9xIL3Ozcwm24Ai3a3tVDts01jidaG3HG8m5/0+GOzHB+/n4nZ1teymg2lQ6zWMaHHeXvtazRxJK1SmoRzI4NGhO5raKS4t+5d5yGkNZqssfLFRmOBjS7aVJLcueG4v4XWeVephtR3d52aWybPXGnUrZk92I/feXdU6ySWnEspu+WSRx4ADFhAA4CzQraEnKGp8zn7Wo06Ny6VNbopL4Z+p0VNOVcc0mq6NkzbSMa8fWAKabXAMHJ6R1Ro3XEsIaDukh/Zub32yPkro3NWPMqlQpy4ow5+inEb09SMB3CVl3D+ppsfJaY3/bEzuzXJkUnRQ8DOpaT2ROt/cn6evy/H9Beh/wBxiVuosse6Rp72uH5pq/jziJ2b7SpHqjIfWkYO4PPxATd9HkmCtHzZoRaoRgdeR7j9XC0fAqmV9PkkWK0jzZIzVenvmZPvt/0qPptTuJeiw7zotD6q0HtRYz9d7z7r2UHdVXzJqhTXI0NL9HNHNGTTN2EtuqWOcW34YmkkW7rFShd1IvfvFO3hJbtx5HpfREtNIY52Fjgcjngd2tPELp06kaizEwTpyg8Mo2VhWKyQCsgAoAKYBQIBQAEDEgAWRgD6UcvPHaGgIAr6YrthBJIM3NbaMfSlccLB94hQqS0xbNNnQ6+tGD4c/Bb38DG0pQik0XON80kf7d/tSTSEB5J7yfJUTj1dF9vM6ltXd3tGm/wp+quxLgaGokGCggH0mvf997nfAhWW6xTRl2zPXe1H3peSSMzWsPbM7BdpqoqSkY8DcZJZXSG/Ywf5gq62dW7nhfM1bO0OktW9Qc5teEYpeb+Rf0lEylopWwgMZFBJhA54SLnmSTvVskoU3jsMVvOd1ewlUeXKSMvo9jwUTTxkkkcfPCPc1V2qxTRq2/U1Xkl2JL6/Uoa8VG2qKWl3gyB8g7CbAeWPzULl6pxgatixdG3r3XdhfP54OzdUrYebMSaQVFfGyTOGkh2uE5h07zZpI42Aus8vWqpPgln3nWpSdCwlOPtTlpz/AGrj5kPSRVl8QhjNrsfPMeUUdg1v9T3N8lC6eY6V4mrYNOManXSXNRXi+Pki9qfAPQoO2O/mSrbf+nEwbWebyr4myxoCuOcW43BAFCuAQAympMrxuLD9Xd5HJADyKlu4skHJwwnzB+SAFJAHj9tEWHm0h492fuQBn1GhmH92Qfj5IAyKzQ0tuownuCAOT0ro+rYbljmjtCAK1DXTNPWJCAO91e0k4gXKAN+v0bHUstI1rvtAFNNrehNZOeZqHBivs2jwCn11T8zI9XDsR59r/qoaKRr2ZwTF2H6jxmWd3EePJdO1r9YsPijDcUtDyuByllqMokAFMBIEJIYLJgGyADZAsnvzK1edO4TsqkAZun58T6SPhJVtc4c2xNL7eeFU1eMV3/I6VgtMK9Tshj/7PHyyVOkuqtRYf5k0Y77Xd8lXdvFP3mvo7DVeZ7Iv6I6TQsWCnhYPYhjH+UK+msRSOVdz116ku1v5nP8ASHO6NtLI3+HWsJ7TYkDxAcqLl40vvOrsOEajr03zgyx0hPw0Ev1zG3ze0n4KVy8U2UbDhqvYd2X8GXNW6YRUUOM2a2na5xOQAtiJU6Xq014Ge/bq3lTHOWF8jhtXMVVpYSvBDSJJWg/ycBbH3ZFqx0m519T8T0t/GNtsrqo90X45y/qely0gK6J4w5WDRsrdIyuwnYupo7OscJeCAGg8/WVEYy65vlg61WrSls6nDPrKT3d37wYmmHl9PWVG9sj2QRH/AJUbwDbvdcqio8wnP3HTso9XcW1v2Jzfi19EdNq88tpYAP8Ah4j5tB+a1Uf6cfA4W0Xm7q/5n8y1JUuVhjEypegCCrq3AZhAGhoSta8ZHNAGo66ABdADZIGu9YAoAyqzRjO0dznD5oAlp2kNwuvJHydm9vceKAOV09oWz7tzacwRuIQBLoinLUAdXROKAFUVB3BAGJrRor0yndGc3NIey2/E3gPC6nTqOnLUiE4KawzyvSWqc8UbpcJdEz1siHMHMjkupRu41Hh7mYKts4LK3owLLWZhWQIKAFZACsgA2QAbIEe+uol507ohTEIAxNYHYKmhJ3GeVv3mtb81nrPE4eJ2NnQc7W6S/Kvg2yp0jdYU0X8yf8m/iVd3v0rvNfR71XWqdkf1+h3TMsuWXkth5zOd46WFrwA9rXgOa4B4DgHNNw4A8RzSaT4koTlB5i8ctxyXSpJ/hoox60tQAP6Qd/i4LLeP1Uu1ne6OR/nzm/wxNLWW5ZDRRZPqS1klsiylYBtXeQt4qyrwVNc/kZbDCnUu58IZa75PgvqY+qrWnSdY9oAbE0RMA3NaCGBo8I/cqqKTrTa5G7aUpR2dbxlxl6z+f1O1M62HmzN1j0nsaaWQeuGYWW3mR/VaB4lV1Z6YNmuwodfcQg+GcvwW9nNa6UbabRUcIyLXQsO7N+b3HzDis9eOiionZ2TVdxtKVXxfu4I63R9IGwRNt6sELfusA+S1QWIpHBuJ6605dsm/NgkgCkUgaxo3oAlwxuyIugCs/QbL44CY3/V3HvCAD/8AIuiymFwPaYb+Y3hAF2CqZILtN0ATEIAoVRQA6iegAVlMCC3vLPmP1zQBz8YIfbtQB0VMLN7SgB4gQAGU5BuEAUNaaxsNLMXtBBhkBH0i5pAHiSrKSbnFLtIVGlFtnz8Au8cUVkwDZACsjABsgQrIwGQ2TwLJ9K4AvNnfBswgDE1o1eNU2LA4MfDO14LgTdvtDvyB8FTWpa8Y5M6Ozr5WrnqWVKOPsYGtTdppSii34A15++534FTW31oI6ezf5ezLip27vgl9TtHLYebGiVAHG67SiSsoYyeq15e++4DE3M+DCsdxvqQR6TY6cLS5qLswvJ/c2dWXbeWauky2t46YHe2lYd/9RuVbS9Zuo/d4GHaD6mnCzjy3y75P7LcZXRszGauXjJU2/ud+JVWm/U+82dIHpVCl2R+y+h2LolsPOnHa7aYjgmpmShzmNeZ5GssXHDcRixI9q538FkuKijKKfid/Y9lUrUq04bm1pTffx+Bha5a0xVsUcMIkDtu1xLw0C2FzbZG9+sqK9eNRKKOrsnZVayqSq1GvZa3eKfZ3HpZdhaL5ANGZyAyXSR4yT3tnN6W1vpYrgyiRw9mH9ob8iRkPNXQt6kuRW6kVzOS0h0hOP7iGw+lM65+6381pjZfmZW63YYlRrjWP/i7Mcomsb77E+9XRtqa5EHUk+Znz6Umk/eSyP+095HleyvjCMeCINt8yC91ZxImhovTc9M4OheSAc2POJjhyz3eCz1baE+RZGo0er6q64xVTbXwSgDEx3rDtHMdq5dSlKm8M0xkpcDaqCDuVZIgZOyPOR7WD67mt+KaTfAMgqNJwSjDDPE6UZtDJGOdfuvmpOnNb2mJSTK13A3ey5G8tUBl+HSUW49U/WyQBfFjuzCAGTS4QgDm9ZWiphfC8GzxvbvaQbg+YCnTqOElJEJwU4uLPHNL6Kkp34JBvza4eq8cx+S7dKrGpHMTk1aUqbwylZWlQrIAVkxBQAUCDZMDov/vtaP45+7H/AKVg9Ho9h1usmEdI1aP4wPfHEfgFF0KPYPXMe3pOruBY7vh/IhQ9Hpckx9ZLtRXk1rqXTNq3CM1LWBrQWkRhuY9XFvs48Vy4UlUvnBLckerqfydhKXOTXxf2Rcd0gVx4047o3n8a63ocDyfXMidrtWn24vCI/wCpP0KHeLrpFDSGlpp3CSZw2gYWgsGAYc8rXPNcK5odZedTD97ss95sypC12T6RUXHMvF5wl8EXqfXisa0RgQ4MOAAMeC1lrZdbkupXtY0qUpLkn8jyNpUlc3dNS4yks+97yLROuk9CwxwxxvY52Ml+LFiOXAjksezrdSo6n2nW6TVcXiiuUV9TRb0uVI3wReUp/Et3o9Pnk8/1kuRWk6RJWTPlcyEyzMjBD2Pe2NjQbNZ1uZJN1ltqVKo5zk3jOF4I7O1HO2p0baPFR1S/zS+xV0hrjNWhu1MYELw9uyjwWd23JvuVO0YUoumodv2Oh0aU5K4nLsS+ZlV+s0tR++mfIOAc44R/TuXbi6cfZSPIvVLeyoyqBViqJkdLJmyAqaaZHA6wTwBJNSuZbG1zMbcTcQLcTeYvvCqp1KdTOiSeHh4ecPsfeNpriMwnfw9yszyEIFMAObxaS1w3OaS1wPYRmFGUFJbxp4HS6crALekTFv23A+YWZ0UuSLNbfMzZKuQm77uPEuJcT4lNSkuQmkx8dZzBHbyU1V7RaTrtF68VkTQ1sjZWgZbdu0sOWK4PvSdrSnvx5D6yS3DqrX+qPswf9Jx+L1U7Smu0l1si7q90gyxyN24a6Amz9mHNLAfaAJO7koTs1jMBxrPO89HrdMQOiEjJoiwi99oy3xWHRLOMF+Ucu7XWmjOcof8AYa5/vAsrFb1HyIuce0ytc9O0tdSl0ThtoHsIBBY8tc4Ndkd4zG7ktNrCdOpv4Mz3TjKn4Hn9l1TlCAQAbIAVkAKyYgoAixNWbKOpvFtBwCWpBgcxxdkP9lVWuIUYa58DXZ2NW8qqlSW/5LtLErTbLn7lwrC7pxr1KlR4z9z222tm16lnRt7eOVHGd6XBYXEhLrb94XooTUkmuDPA1aUqU5QnxW5kpFrW4rLRvoznUhLdp+R1rvYtSlRoVKfrdZjlwb3r3fYdI+2X67FRs6GqU7iXGT3eH7+Rt6QV1ThSsKb3QS1eON3lx94I3XPgfy+av2lU020+/cYej1LXtCn3Zfkv1DIy/DIDs4LNs25oKjCnq9bs72zf0g2ddzuqldQejC35WEkt/MYyIE+9a76p1dF44vcvFnM2LbK4u46vZj60vCO/5jZYA4knj+graNvGnTjDsRkvbuVzcVKz/E3jw5fAdBThoNhvOa4u1XCNemnwW9+Z6/ozSm7OvKPGTaXuj+pUdo4DhbyXWpSo1s9W8nk7mzubVLr4OOeGcb8eDI3UI4Kx0UZdYzZualpaDKZ0eqNOwl9RVX9EpA1zxa+1ldlHEBxN87d3Ncja15WjGNrb/wBSplJ/lS4y8i2lBN6pcEdN0pTjFTDcSyU9w6mS4/QxOMLjP5l9Sy836QVfU0LGP50jT4GQu/CFbbPrekdWX5I4/wC1L6ilutl3nFkL2ZjEEAKyAI3MCi0h5GbMJaUGQhmHMeSeMcAzkjmdfcoSeRokpipQExOyO7I+4pt4DGRpc3nZL1R7xkTMz2IprfkouJeqkTWV5iFZACsgAoEJMA2QBWMKyaDrZFskaQyEAjdl3JOCfFE4VZ086JNZ3bngQvzPmUnTi+KXkThc1oPMZyXvf3CAppFLbbyyZkhAtl4rFW2dRqz1yznnjmdm02/d21HqYYaXDKy14b/nkaQt0YpJJHHnOU5OUnlve2EAocU+KCFSUM6W1y3PA9gJ4m3iViuqlG2SqSgm88ksnY2bRu9oOVCNZpJZeW2n3YyOtYdpWehV9MrqaXqQ4Z7ToXVutk2MqTadWrueOUe7n3d7fcNC7J5MONQcYviiyNWpFJKTWOxsGNEIQh7KS8CVW4q1sdZJyxwy2wgqZSIsBRjIZHU0LnFsYJwSSxYm36rnA2BI5jEfNZLinCMZVWt8YvfzS4v5E4yecHRdLDiaqNo3R0wPi57vkwLy/Q+k/Q51O2fyS+5qupeul3FnXR+y0fQRbiWNcR9mIX98ir2BJ1Np3lZ9uPOT/wBo66xTgjj45br2ylkwtEqkArIAjcosYAkBJwUxFOWHO4yVMo9hJMYC4KO9D3MmjlvkVNSzuYmsDpYRvTlBCTYorWyU6fDcZLlesmPVhmEgBWQAbJgEIEFMAB4KpyjqCICNwDCFHAwWQA4BADwFLAg2TwAskAEGyor29OvHTNbjXZX1azqdZReHw370wHNSpUYUoqMFhELm6q3NR1Kry3+93YhYVZgzjHBJoYwqICxIyAQ9NMMGtqw3HVwN5zM/y9b8K522KvV2FeX9r+O76llFZqR8TS16/a17mDMkQRjvIHzcud0axQ2VGcv7pfF/RFlz61XHgW+lOO76eMbo4X+8tH4Vz+iFPXSuKr/FJfJv6ll28OK7jgbFpXrN8TNxLEU6tjMi0TB6nkiNc5RY0AFAEl1LIhrEkA2UJSGhjY1FIeSvWSuOQ8VXUlJ7kSikPp2EDtUoJpEJxjLcy1G64WiMso51Wm4PuHWUysVkCFZABsgA2QIwmVBC5imzuaUTMq1NVRaSUVKl1gtI4VClrDSH0lHWC0h9JT6wNIPSkusDSD0pHWBpCKtHWBpHsqgpKohaSdswU1JCwPDgpZEItRgBjmKLQ8kbmqLQzoOjyPFXxfVbM7uswj5rz/Seo47Nqd+lfFGi2X8xHQ0mjSdJz1NQC2GKoY2LELbWofgZEG337wb87LhVr9R2RStKDzOUHqx+GKy5Z+XmXKn/ADXOXD6jdcaQS1crpXFlPS0THOcOMjsezY2/EuI8lf0fvHb2NKnTWZ1KjSXcsam/BL4ka8NU23wSOENnDNe53Mw70QOhtuVbiSTHAFPeACClhgIAo3gSAFS3iGYi057j7ksuLHxJH5qT3iQY0ICMMzPelgeSZjVNIixrmgG4uD2cfBReI7w0dYtOMjo33VdK9pVKnVp7wudj3NCh18o4j38d/cSWWs5IrIEGyYZDZAjLfRrC6R3NREaRR6oeoQpUdWGoe2mT0C1DxTqWgNQ70dPQLIvR0aAyNNMloDURupFF0x6iF1IeBUHSY9SGYHjdmo4mhrDHNqnDemqkkDiizFXc1bGqRcS3HUgq1TTIaSTIqe5iNnU+vZTVTZJTaPBI1xALsOIZGwz3gLi7esKl5ZTpUvaymuXB/YuoVFGayaGsmtW3qYCwOFLTTxSWIIdK5rhd5HdewXF2fsOnZ2lWNWcetqRcePsprh58Wb1SuK8l1dOTS7mR6/azNqcMVMTsGnE9xBaZXj1cjnZue/j3LLsC1p2OqrXeZvckt+Fz38Mvu5HQqbHvKqSSSXe/tk47Mf7L0n8VprgmR/w7W5yXxHiQ/oKS2tDmmJ9Hq3KS8mPbMrVtWh3+RQ9gXf8Ab5v7AdUKMtrUuSZKOwK/4pRXm/ohhqSqZbWl+GJphsCH45v3JfXIW1SoltS4fDC936mynsSyXtan7/skSiYHfa3cFmnf3L/EdKjsvZ6/6Sfjl/MaBhP1Tu7FfR2rUjHEln4GK66OUJT1U5OKfvS/fiSfr9ZK17ZfKHx/QqXRaC41X7l+rGkA9/NUy2vWb3RXx+5oh0atMYc5N+K+xEWycHAjuzUv4vUxwRn/AMMQUvabQeuN9iOW5YKtd1XmTZ2rezdtFKnGOPD6kkcvZYqqMpU5KUXvRqmqdeEqU47msNFlpuvYWN5G5p55rij5VtnZM9n1tPGL9l/R96DZbDjhATEGyBENlUdkBYlgMg2aMBkWBGAyHCjACsjAZFZUVLmjT9uSRtobPuq/9Om338F5sS59TbFGPspv4HYodGLmf9SSj8X9F8QLDV2vWl7CS+J2bfo1aw/qNy+C+H3AVileV5cZs6dPZdpT9inFe77jHNVXWSfNlzt4Lgl5ED4lNVZdpmqW0HyRWkgV0bia5s59XZ9N/hXkRYSFcrmp+ZmKVhSX4EPZVEfoJu5rcpsIW9tF76S8iw3SHNZ5yqz4yb950qFe3pezBLwSHenhUdSzZ/EYC9OCOqY/4hDsHCrCXVskr2D5DvSAloZP0mLCJQjSxqtBl3RtBt34W5C13O3hreaprVuqjlmHau0rawt3XqLPJRXGTfBI36DRtK7E1jNpgtie4usSb7rEcjwXPq17mOHJ4zyPnu3L7btrSp3Faap63hQik2t2d7afz8im+aiBIMByJF+sRkftq5Ru2s6/35HRexukmlS9Kj8P9hV1oawNh2LWsY5r3dVobe9syrbFzbnreWtxd0Zjeqpcxu5uUoyjHjnGE3u8coGhdHtcwyznDC025F7uQ/8ACdzWlGShT9r5HW2pti4pzjZWUNdaSzv4Rj+Z/v6J7c1PTMiEhi6hw29bEQd3tLDGdeVRwUt/77jyVtddILraFSxjcpShnLwtO7HD1ckejJaV77RxYXAYgXi4yzyu42KlWjcRjmUt3d/6RbtWx6Q21JTrXOqLaT07n6zxyit2X2lLQlGxzHz1GYa92W5nA3txzNrK+5qzUlSp9h2tu7Sv6VzR2bY7pzXtcWlvXgsJZb8i3S6bZI4RvjDWP6rdxFzuBFsvDcqZ2k4R1xlvRh2h0ZvbK3d3bXU5VYes88Hje8LL8nnPAxtOUGyksPVcMTDyH0fBbLat1kMvjzPS9H9rrallGtLdNbpeK+j4lSGTPPxXTsrh29ZS5cH4Gva9ir+0lS/Et8fFffgXMK9knnej5G4tNp8RwankWA4EshpRnteuK9sUVyfw+57hdGbp/ih5v/aPDu33KD21T5RfwL49Fqr41F5P9A3H6yVUtt/lh8TRDopH8dV+5fqwYlVLbNXlFfE1R6LWq9qcn5L6CxfrNUS2rcy5peCNVPo9YQ36G/FsGJZZ3NWftSfmdClZW9H+nTivchqpNIkAJIYUDEgMALUZIuI0xp5IukmNdApKZVK3TInUwUlUKJWiZGaMKXWlTsYiFGEdaCsYjvREusJehIXoiOsD0MHopR1gvRGA05T1oTtZG0GugpMv3lS858RE3K3ifisWY1rjfwj8zzXUTvNrPO+Nul4a5b/gviaOqJLYpXngf7Gk/iWbaGHUhFfvLON0unOte2VvLtz5yivoc+2S+9dFxwfTYTysFmtqNqI22ts2Bgsb4s96qpQ6tyeeLyYaNjC3lWqJ+3LU+7cl9C3p9+DZwD1Yo2k9sh3k/riVTarXqqvi38DhdG49a61/L2qs3juhHdFfDJoa0dWCJnG7bdzGWP8AcFnsd9Wcv3vf6HD6JJ3G07+57/8AVJv/AMTF0VWhhcXAkmKRotbJzhYFba9JySx2pnt762d7ShTzjE4SfeoyUse/BoVUuCkiZ/Nc9x7mnd8PJZ4R1XEpdmEc61oxrbcuLh/9OEILxlmT+GPMxTJY3G8G471txk9BUaaaZ0GtvWiikHE+57Q4fBc+w9Wc4fvcfNOh0nRvLy25J/KTic23PvXSZ9HjlrK4mro3ri3Ee8cF6XZd1rp6JcY/I+fdJNm9VcdfD2Z8f83Pz4+ZpegEC5XS1nnuqwhwp+xGoNBzAXhz7Kh4SLEOSLEJAwoACBAQISYgXQLIsSMBqFjRgXWA2iMC6wG0T0i60O0SwPrQ40YHrQsQRgNaDiSwS1oWJGA1IN0YHqEgYCgizW0/cbJht1IGbuds/eFktcPXLtbPMdGJKr6ZW/NXn5LCXwNCh6tE47sTZfMnD8lRV9a6S7Mfc89tVekdKral+VJ+ScvsYGj6DaF1jhDI3PJtf1eC31a2hLveD217dxs1Tys65xgl3v7LeP0bHeWMb+u33G6VZ4py8Ce1avVWNep2Qk/gyXSzcVW4b7ysHfuChbvTbp9zONsjFHY1GS5U8/DJo63O60beQefMgfJZrBbpPwOL/wAPYP0avUf4pL4L9Tm3tzXSTPeThh5L1ZV7QRi2ERxhm+9yN7lTTp6HJ54vJnsrH0d1puWXUm5cMY3JJcXwSSzz7Ck5quTNUonRacH+Dh7of+2udbP/AJmfv+Z816NL/wCdv/Gf/wChzsS6LPpNLcyzoyfZyBx9W9nfZO/9di02tfqaql5nP2nZK7tp0+fFeK/eDtWtx2G9o5L0ylzPmjjvwy6Kb9WS1D0nmYXkT6yhwKRNMcCkTTCglkKAyC6BZGlyeCLkNLk8FbmML08FcqgwyKWkqdQYZFLBW6g3aIwQ6xgxp4FrYQ4pYGpsIJRhEk5DhdLcTWoeFEsWRwKRNMe0pYLIskBUS5MDkIUkbus7QRFINzmW78gR8Vhsm05wfJnheh1xpq3ttLjGrJ+baf8ApNBk+wpWOAucLcjcZvJJ+JWdw66vJP8AeDgVNnR2x0juYSk4qPOPH1VGJANLmaCbEMOGPgbg4urbNT9GVOrDDzl/I6n+GIbP2lZzhVlPMnulyxFvd5GJod9po/tgeeS3XCzTl4Hr9uRc9m3EV+SXyZo1dP8A49gO5zmSD+kX+LSs1Of/ACj96/fmeRtNoJ9GJSXGMJQ9/s/VFTWqf9vb6DGA/wB34ldYw/lZ7Wzd0LXVbLg/zSk/jj6HOVNWQcgSujCmsbzt3N7OMvVi2CPSDxZ2zc5oIO44TbgSFY7XUtzMVTbElFxax70bH/6DIf4TPvP/ADWD+C0/zP4HhlsKk3hVanmvsbWuE52EZO9z2k9hwkrFs+H82XcvqLoZJwvq7XZj/uOWZIuq4n1KFRlmMZKp8TdTXqmrq3I4PeGuIGAENvlvzIXZ2ZNtNPgeL6TUIRnGcVvfE6P0t/b5rq7jy284MryZ9XYMSMC1CxowHWB2iMD6wWNGA6wGNGBOY0uTwRcxpcngrchpUit5YMBRkNDY4QFLWTVu2PFOo6yxWw4QJayat0OEKWomqCDskaiXVIOzSyS6sWBGROmMc1STK5RwNumV5wOa9JonGoStcoNF8Zpk9bWPkYxjrYYxZthnyz8AoU6UYSclzOdR2Vb29arXpLEqjzL9/HxNvWmXBFEzmb+DWgfiWKxjqqTl+954XoZPrb+8uu14Xvk39Ec82TIgHI7xwPeuhjefSvVlhtcARvsQRkQQQeRG5NrK3kHGM04S4Pcbmh53z1WN9rtiduFgBuy8Xe9YLiEaVDTHmzwXSWwo7L2LKjQWIuS47+Ly/kZOnOtUSHf17eQA+S12vq0YruO70fter2dbxf5U/Pf9Td1J0LDLjfMA/ZuAaxwuzMXxEcdxyXWsqcZ5kzPtyvUouNOG5Pfnn4HaPDALAADkAAO6y6iPLPecnp3VGnncHsGwkxXdgA2cn2m8+0KmtTTi3w3D6904t9iZHrPomScRiLCQwuvicG5mwFr9y81si3nUjOcfD6nO6I1qdF1qlTO/C4eLMmHVOp+i377fzXSla1ez4n0Knte0XN+THnV6YZOwN73D5IWz6r7PMufSG0jzfkW9FaGdG/G44nYS0BlyLEjMnwXQtLWVHLkzzu19qU7zSoRe7mzY9FdyK3ZRw8HDli8pk+tOAwxp5K3TBs08kXTYMCMi6tgwJ5FoYsCMhoYtmjIdWxwhS1ElQHCMJamWKlFcR1wlvJZihY0YDrELaIwHWIG0RpF1qFtQnpF1yBtUaRdchbVGkOuHB6WCaqJjt6RPcxjo00yuVIjLFLJS6eBAoEngvaLZjlY3m9vle5VNZ6YSfcVbQulQs61V/hjJ/A0tcH4pGtHssv4uO7yAWXZ6xBvtZ5LoLZ6dmOq/xyfw3fPJz8W8A7rhdF8MnsNThk19ZaNkT27MYQWZi5OYNrrHZVZVIvV2nm+i21bm/tZ1Lj2oza4Jdjxu7M4L+p8Vy9/INaD35n4BU3+fVguf7+pyf+IFypW9vQT3uWfJYX+okZq8HPc+Z/rOc7CztN/WP5L0VDZumKU3w7Dpy28qVONOhDgksvuXYbdKWQtwxNwNvc7yXHmSd66VOjGmsRRwrm7q3E9dR5YX1SswZsjI5rmywbVqqlaTfasee45+0q3V20+/d5/oKSoscuHxUNj0OrtI557/AD/TBDZVPq7aPfv8/wBC3HpK4s5bnTOsqhTqXB25TisEJPJDG6ymQ4Fj0w80tI9R5+JF5XSfWFVQ4OSwT1oOJGB6kC4RvDMRYgjDFqiNMgT0sg6sENM44KWhlbuUuBGZ09BW7hsaZE9JW6rYMSeBa2IuRgWtjcSeCLmxpcU8EHJguUEcsV0Blgxp4FraHNlScSSrMmZKoOJphXJ2Puq3E1xqJlplDI71WOPgQPerYUKkuEWUVr62p+3UiveSDQUx9kDvcFojZVnyOVU23ZrhLPgmbeg9DCKz5HDaZ2APVaN1+0/msF3ZXc5OnCG7tPGdJNtXN5F2lrD1HjVJ7m+eF2Lt7TTkponElzWOcbXLhmbC3HsCy/w2/hHcn7mjz9K923bUoUqMnGMeCjjtzv7csoTauwON7uYOIY4YfeCVKlO6g3CdKTfLc19DpUemG1oR6upSUnybi0/fjc/gSaRoY5X4n3dZoaBezbDuz967llsuFGklPfLizXsu9ubG26qOMtuT3b8v99hcgEcbcDLNb2A2XMr2l7Wqxq9Wko8I5Xbnfv58zzN6r+9rq4qxzjgm+S95FMQLYXYufYvQ2tWtUTdWGns35yda1rV6mrrYaezvBTuu6x4tcB3qvaMpU6KqR/DKLfhneVbRnKFJTj+GSb8OZXL10E01lG1STWUWqY4WF53nd8l5zaT9MuqdpDgnmX77l8WcG/k7m4hbx4Lj9fJfEpGQr0cUksI7aSSSQNomMO2PNGB5GmVAgbZMRwYqV5vQfQFdh9KS6sl6YxelFHVoPS5C25RoQekyYdoUaUPrZMIujcSTkxwao5JqLHhqWS1QHBqWSagHClkegOBGR6BbNGQ6sGBGQ6sBanki4AEZJsASTwGZKksvgUzxFZbwaFNq7M/MgRjm/I+QzWuna1JcdxyLjalvT3J5fd9y/FqmPblJ7GNA95PyWmNiubObPbT/AAw82XYdW4W78T/tOt8LKxWdPnvKJbYuXwwvd9zQgpWMyYxrfDPzV8aUI+yjFVu69X25t+/6E11YZxXQALoAGJADSUBkBKAGkpiEgBuKxBG8G6jUpxqQlCXBrHmQqwVSDhLg1gtF0Tus7I8Rnv7uK82obVoLqKayuClu4eL4e84CjtCiupgsrk93Dx5fQrVdRjyGTRu/NdXZmz/RYtyeZy4v6HQsLL0eLct8nx+xXXTN4CmALpANKYhhKAOH2K87qPd9QOEKWskrccIUtRYqBI2JR1FsaKHiNR1FqpDwxLJaqY8MUcligODUsk1AcGpZJqAcKMklENksj0gsmLBNSUbpTZgueNyAAraVKVR4iY7q6pW8dVRm1S6utGczsR+izJvnvXRpWCW+bPM3XSCUsqjHHe+Pka0LGRi0bQ3uC3Qpxjuijg1ripWeakmwulUygaHpgHEgAF6YALkgBdMBXSAV0wAgAXQAMSBDHSJoMjC5MQ26YhJ4I5FZPAtQcCekWoWzT0kdQ2QJbhrLKxeFHKJYZ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6" name="AutoShape 6" descr="data:image/jpeg;base64,/9j/4AAQSkZJRgABAQAAAQABAAD/2wCEAAkGBxQSEhUUDxQUEA8QDw8UEBQPFBAQDw8PFBQWFhQRFBUYHCggGBolHBQUITEhJSkrLi4uFx8zODMsNygtLisBCgoKDg0OFxAQGiwkICQtLCwsLCwsLCwsLCwsLCwsLCwsLCwsLCwsLCwsLC4sLCwsLCwsLSwsLCwsLCwsLCwsLP/AABEIALcBEwMBEQACEQEDEQH/xAAcAAABBQEBAQAAAAAAAAAAAAABAAIDBAUGBwj/xABHEAABAwICBgYGBwYEBgMAAAABAAIDBBESIQUGEzFBUQciYXGBkRQyQqGxwVJicpLC0fAjM0NTgrIkotLxVGOTs+HiFRYX/8QAGwEAAgMBAQEAAAAAAAAAAAAAAAECAwQFBgf/xABBEQACAQMBBAYIBAQEBgMAAAAAAQIDBBESBSExQQYTUWFxkRQiMoGhscHRQlLh8BUjM2IWcrLSByRDosLxJZKz/9oADAMBAAIRAxEAPwC1N0TNt+zqXA/XjDh5hwW6N6+cTHKzT4Mx6/o3q4rmPZztH0HYXH+l35rRC9pvjuM87OouG85yt0bLCbTRvjP12kDwO4rXCpCXsvJjnTnH2kVVIgBAxqBgKAAUhgKBjUDAkMBQAEDEgAIGNSGKyAAUhgQAkAJAAQMSAAgBIGJAAQAkAFABQIKAEgBrggEyCRqraLYsgLFDBZk+p4JlxzeWN6AKtVTBwsQHA8CAR5FCeAOT0pqVTSkkNMLjxhs0fdIIWmF3Vhzz4medrTnyx4GDUdHDv4U4tykYQfMFaY7Q7YmaVh2SKrujeq4PgI7XSj8Cs9Pp9j/fvK/QZ9qJIujKc+tNC37O0d8QFF38OSZJWMubLsXRafaqR/TGfm5Qd/2RLFYrmx7+irlU+cf/ALI9Pf5R+grtKVR0WTj93NC/7Qkj+AKmr+PNMg7KXJlM9GVbzgtz2j7f2XUvTqfeR9Dn2ou03Re8/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+iJaZ+CdhaeB9l3aCuvTqxqLMWcypSlB7yjZWFYEDAgBIACQxWQAkABAwIASQCTASQCTANkAKyBZDZAZAUAJAwEIAZhSwSyfSBisuAdcfGgC5GUAYWntb4aZzo2sfUSsbikbCLtiH13cFRUuIweOLOrZ7Iq3EVNtRi9yzz8EY8OvT5G4o6Gd7DezmYnNJG/MNVaum96izbPYUKb0zrxT7Hu+pd1e1okqakxOgNO1kLnu2mLaXuABYgWGZ8lKnXc56cYM19sunbW6qqpqbeFjhz8R1ZroMTmUkEtXs743xi0QI3jFY3RK434isjo7HelSr1IwzwT4+Rb1S1jNayR5jETWPDW9YuLja54dylRquom8FG09nxspxhqy2s8CTXDS/otJJIw/tDZkfY9xti8Bc+CdeeiDaI7KtVc3UYS4cX4L78DmZ9Rg6hjEQArRhkc9xIL3Ozcwm24Ai3a3tVDts01jidaG3HG8m5/0+GOzHB+/n4nZ1teymg2lQ6zWMaHHeXvtazRxJK1SmoRzI4NGhO5raKS4t+5d5yGkNZqssfLFRmOBjS7aVJLcueG4v4XWeVephtR3d52aWybPXGnUrZk92I/feXdU6ySWnEspu+WSRx4ADFhAA4CzQraEnKGp8zn7Wo06Ny6VNbopL4Z+p0VNOVcc0mq6NkzbSMa8fWAKabXAMHJ6R1Ro3XEsIaDukh/Zub32yPkro3NWPMqlQpy4ow5+inEb09SMB3CVl3D+ppsfJaY3/bEzuzXJkUnRQ8DOpaT2ROt/cn6evy/H9Beh/wBxiVuosse6Rp72uH5pq/jziJ2b7SpHqjIfWkYO4PPxATd9HkmCtHzZoRaoRgdeR7j9XC0fAqmV9PkkWK0jzZIzVenvmZPvt/0qPptTuJeiw7zotD6q0HtRYz9d7z7r2UHdVXzJqhTXI0NL9HNHNGTTN2EtuqWOcW34YmkkW7rFShd1IvfvFO3hJbtx5HpfREtNIY52Fjgcjngd2tPELp06kaizEwTpyg8Mo2VhWKyQCsgAoAKYBQIBQAEDEgAWRgD6UcvPHaGgIAr6YrthBJIM3NbaMfSlccLB94hQqS0xbNNnQ6+tGD4c/Bb38DG0pQik0XON80kf7d/tSTSEB5J7yfJUTj1dF9vM6ltXd3tGm/wp+quxLgaGokGCggH0mvf997nfAhWW6xTRl2zPXe1H3peSSMzWsPbM7BdpqoqSkY8DcZJZXSG/Ywf5gq62dW7nhfM1bO0OktW9Qc5teEYpeb+Rf0lEylopWwgMZFBJhA54SLnmSTvVskoU3jsMVvOd1ewlUeXKSMvo9jwUTTxkkkcfPCPc1V2qxTRq2/U1Xkl2JL6/Uoa8VG2qKWl3gyB8g7CbAeWPzULl6pxgatixdG3r3XdhfP54OzdUrYebMSaQVFfGyTOGkh2uE5h07zZpI42Aus8vWqpPgln3nWpSdCwlOPtTlpz/AGrj5kPSRVl8QhjNrsfPMeUUdg1v9T3N8lC6eY6V4mrYNOManXSXNRXi+Pki9qfAPQoO2O/mSrbf+nEwbWebyr4myxoCuOcW43BAFCuAQAympMrxuLD9Xd5HJADyKlu4skHJwwnzB+SAFJAHj9tEWHm0h492fuQBn1GhmH92Qfj5IAyKzQ0tuownuCAOT0ro+rYbljmjtCAK1DXTNPWJCAO91e0k4gXKAN+v0bHUstI1rvtAFNNrehNZOeZqHBivs2jwCn11T8zI9XDsR59r/qoaKRr2ZwTF2H6jxmWd3EePJdO1r9YsPijDcUtDyuByllqMokAFMBIEJIYLJgGyADZAsnvzK1edO4TsqkAZun58T6SPhJVtc4c2xNL7eeFU1eMV3/I6VgtMK9Tshj/7PHyyVOkuqtRYf5k0Y77Xd8lXdvFP3mvo7DVeZ7Iv6I6TQsWCnhYPYhjH+UK+msRSOVdz116ku1v5nP8ASHO6NtLI3+HWsJ7TYkDxAcqLl40vvOrsOEajr03zgyx0hPw0Ev1zG3ze0n4KVy8U2UbDhqvYd2X8GXNW6YRUUOM2a2na5xOQAtiJU6Xq014Ge/bq3lTHOWF8jhtXMVVpYSvBDSJJWg/ycBbH3ZFqx0m519T8T0t/GNtsrqo90X45y/qely0gK6J4w5WDRsrdIyuwnYupo7OscJeCAGg8/WVEYy65vlg61WrSls6nDPrKT3d37wYmmHl9PWVG9sj2QRH/AJUbwDbvdcqio8wnP3HTso9XcW1v2Jzfi19EdNq88tpYAP8Ah4j5tB+a1Uf6cfA4W0Xm7q/5n8y1JUuVhjEypegCCrq3AZhAGhoSta8ZHNAGo66ABdADZIGu9YAoAyqzRjO0dznD5oAlp2kNwuvJHydm9vceKAOV09oWz7tzacwRuIQBLoinLUAdXROKAFUVB3BAGJrRor0yndGc3NIey2/E3gPC6nTqOnLUiE4KawzyvSWqc8UbpcJdEz1siHMHMjkupRu41Hh7mYKts4LK3owLLWZhWQIKAFZACsgA2QAbIEe+uol507ohTEIAxNYHYKmhJ3GeVv3mtb81nrPE4eJ2NnQc7W6S/Kvg2yp0jdYU0X8yf8m/iVd3v0rvNfR71XWqdkf1+h3TMsuWXkth5zOd46WFrwA9rXgOa4B4DgHNNw4A8RzSaT4koTlB5i8ctxyXSpJ/hoox60tQAP6Qd/i4LLeP1Uu1ne6OR/nzm/wxNLWW5ZDRRZPqS1klsiylYBtXeQt4qyrwVNc/kZbDCnUu58IZa75PgvqY+qrWnSdY9oAbE0RMA3NaCGBo8I/cqqKTrTa5G7aUpR2dbxlxl6z+f1O1M62HmzN1j0nsaaWQeuGYWW3mR/VaB4lV1Z6YNmuwodfcQg+GcvwW9nNa6UbabRUcIyLXQsO7N+b3HzDis9eOiionZ2TVdxtKVXxfu4I63R9IGwRNt6sELfusA+S1QWIpHBuJ6605dsm/NgkgCkUgaxo3oAlwxuyIugCs/QbL44CY3/V3HvCAD/8AIuiymFwPaYb+Y3hAF2CqZILtN0ATEIAoVRQA6iegAVlMCC3vLPmP1zQBz8YIfbtQB0VMLN7SgB4gQAGU5BuEAUNaaxsNLMXtBBhkBH0i5pAHiSrKSbnFLtIVGlFtnz8Au8cUVkwDZACsjABsgQrIwGQ2TwLJ9K4AvNnfBswgDE1o1eNU2LA4MfDO14LgTdvtDvyB8FTWpa8Y5M6Ozr5WrnqWVKOPsYGtTdppSii34A15++534FTW31oI6ezf5ezLip27vgl9TtHLYebGiVAHG67SiSsoYyeq15e++4DE3M+DCsdxvqQR6TY6cLS5qLswvJ/c2dWXbeWauky2t46YHe2lYd/9RuVbS9Zuo/d4GHaD6mnCzjy3y75P7LcZXRszGauXjJU2/ud+JVWm/U+82dIHpVCl2R+y+h2LolsPOnHa7aYjgmpmShzmNeZ5GssXHDcRixI9q538FkuKijKKfid/Y9lUrUq04bm1pTffx+Bha5a0xVsUcMIkDtu1xLw0C2FzbZG9+sqK9eNRKKOrsnZVayqSq1GvZa3eKfZ3HpZdhaL5ANGZyAyXSR4yT3tnN6W1vpYrgyiRw9mH9ob8iRkPNXQt6kuRW6kVzOS0h0hOP7iGw+lM65+6381pjZfmZW63YYlRrjWP/i7Mcomsb77E+9XRtqa5EHUk+Znz6Umk/eSyP+095HleyvjCMeCINt8yC91ZxImhovTc9M4OheSAc2POJjhyz3eCz1baE+RZGo0er6q64xVTbXwSgDEx3rDtHMdq5dSlKm8M0xkpcDaqCDuVZIgZOyPOR7WD67mt+KaTfAMgqNJwSjDDPE6UZtDJGOdfuvmpOnNb2mJSTK13A3ey5G8tUBl+HSUW49U/WyQBfFjuzCAGTS4QgDm9ZWiphfC8GzxvbvaQbg+YCnTqOElJEJwU4uLPHNL6Kkp34JBvza4eq8cx+S7dKrGpHMTk1aUqbwylZWlQrIAVkxBQAUCDZMDov/vtaP45+7H/AKVg9Ho9h1usmEdI1aP4wPfHEfgFF0KPYPXMe3pOruBY7vh/IhQ9Hpckx9ZLtRXk1rqXTNq3CM1LWBrQWkRhuY9XFvs48Vy4UlUvnBLckerqfydhKXOTXxf2Rcd0gVx4047o3n8a63ocDyfXMidrtWn24vCI/wCpP0KHeLrpFDSGlpp3CSZw2gYWgsGAYc8rXPNcK5odZedTD97ss95sypC12T6RUXHMvF5wl8EXqfXisa0RgQ4MOAAMeC1lrZdbkupXtY0qUpLkn8jyNpUlc3dNS4yks+97yLROuk9CwxwxxvY52Ml+LFiOXAjksezrdSo6n2nW6TVcXiiuUV9TRb0uVI3wReUp/Et3o9Pnk8/1kuRWk6RJWTPlcyEyzMjBD2Pe2NjQbNZ1uZJN1ltqVKo5zk3jOF4I7O1HO2p0baPFR1S/zS+xV0hrjNWhu1MYELw9uyjwWd23JvuVO0YUoumodv2Oh0aU5K4nLsS+ZlV+s0tR++mfIOAc44R/TuXbi6cfZSPIvVLeyoyqBViqJkdLJmyAqaaZHA6wTwBJNSuZbG1zMbcTcQLcTeYvvCqp1KdTOiSeHh4ecPsfeNpriMwnfw9yszyEIFMAObxaS1w3OaS1wPYRmFGUFJbxp4HS6crALekTFv23A+YWZ0UuSLNbfMzZKuQm77uPEuJcT4lNSkuQmkx8dZzBHbyU1V7RaTrtF68VkTQ1sjZWgZbdu0sOWK4PvSdrSnvx5D6yS3DqrX+qPswf9Jx+L1U7Smu0l1si7q90gyxyN24a6Amz9mHNLAfaAJO7koTs1jMBxrPO89HrdMQOiEjJoiwi99oy3xWHRLOMF+Ucu7XWmjOcof8AYa5/vAsrFb1HyIuce0ytc9O0tdSl0ThtoHsIBBY8tc4Ndkd4zG7ktNrCdOpv4Mz3TjKn4Hn9l1TlCAQAbIAVkAKyYgoAixNWbKOpvFtBwCWpBgcxxdkP9lVWuIUYa58DXZ2NW8qqlSW/5LtLErTbLn7lwrC7pxr1KlR4z9z222tm16lnRt7eOVHGd6XBYXEhLrb94XooTUkmuDPA1aUqU5QnxW5kpFrW4rLRvoznUhLdp+R1rvYtSlRoVKfrdZjlwb3r3fYdI+2X67FRs6GqU7iXGT3eH7+Rt6QV1ThSsKb3QS1eON3lx94I3XPgfy+av2lU020+/cYej1LXtCn3Zfkv1DIy/DIDs4LNs25oKjCnq9bs72zf0g2ddzuqldQejC35WEkt/MYyIE+9a76p1dF44vcvFnM2LbK4u46vZj60vCO/5jZYA4knj+graNvGnTjDsRkvbuVzcVKz/E3jw5fAdBThoNhvOa4u1XCNemnwW9+Z6/ozSm7OvKPGTaXuj+pUdo4DhbyXWpSo1s9W8nk7mzubVLr4OOeGcb8eDI3UI4Kx0UZdYzZualpaDKZ0eqNOwl9RVX9EpA1zxa+1ldlHEBxN87d3Ncja15WjGNrb/wBSplJ/lS4y8i2lBN6pcEdN0pTjFTDcSyU9w6mS4/QxOMLjP5l9Sy836QVfU0LGP50jT4GQu/CFbbPrekdWX5I4/wC1L6ilutl3nFkL2ZjEEAKyAI3MCi0h5GbMJaUGQhmHMeSeMcAzkjmdfcoSeRokpipQExOyO7I+4pt4DGRpc3nZL1R7xkTMz2IprfkouJeqkTWV5iFZACsgAoEJMA2QBWMKyaDrZFskaQyEAjdl3JOCfFE4VZ086JNZ3bngQvzPmUnTi+KXkThc1oPMZyXvf3CAppFLbbyyZkhAtl4rFW2dRqz1yznnjmdm02/d21HqYYaXDKy14b/nkaQt0YpJJHHnOU5OUnlve2EAocU+KCFSUM6W1y3PA9gJ4m3iViuqlG2SqSgm88ksnY2bRu9oOVCNZpJZeW2n3YyOtYdpWehV9MrqaXqQ4Z7ToXVutk2MqTadWrueOUe7n3d7fcNC7J5MONQcYviiyNWpFJKTWOxsGNEIQh7KS8CVW4q1sdZJyxwy2wgqZSIsBRjIZHU0LnFsYJwSSxYm36rnA2BI5jEfNZLinCMZVWt8YvfzS4v5E4yecHRdLDiaqNo3R0wPi57vkwLy/Q+k/Q51O2fyS+5qupeul3FnXR+y0fQRbiWNcR9mIX98ir2BJ1Np3lZ9uPOT/wBo66xTgjj45br2ylkwtEqkArIAjcosYAkBJwUxFOWHO4yVMo9hJMYC4KO9D3MmjlvkVNSzuYmsDpYRvTlBCTYorWyU6fDcZLlesmPVhmEgBWQAbJgEIEFMAB4KpyjqCICNwDCFHAwWQA4BADwFLAg2TwAskAEGyor29OvHTNbjXZX1azqdZReHw370wHNSpUYUoqMFhELm6q3NR1Kry3+93YhYVZgzjHBJoYwqICxIyAQ9NMMGtqw3HVwN5zM/y9b8K522KvV2FeX9r+O76llFZqR8TS16/a17mDMkQRjvIHzcud0axQ2VGcv7pfF/RFlz61XHgW+lOO76eMbo4X+8tH4Vz+iFPXSuKr/FJfJv6ll28OK7jgbFpXrN8TNxLEU6tjMi0TB6nkiNc5RY0AFAEl1LIhrEkA2UJSGhjY1FIeSvWSuOQ8VXUlJ7kSikPp2EDtUoJpEJxjLcy1G64WiMso51Wm4PuHWUysVkCFZABsgA2QIwmVBC5imzuaUTMq1NVRaSUVKl1gtI4VClrDSH0lHWC0h9JT6wNIPSkusDSD0pHWBpCKtHWBpHsqgpKohaSdswU1JCwPDgpZEItRgBjmKLQ8kbmqLQzoOjyPFXxfVbM7uswj5rz/Seo47Nqd+lfFGi2X8xHQ0mjSdJz1NQC2GKoY2LELbWofgZEG337wb87LhVr9R2RStKDzOUHqx+GKy5Z+XmXKn/ADXOXD6jdcaQS1crpXFlPS0THOcOMjsezY2/EuI8lf0fvHb2NKnTWZ1KjSXcsam/BL4ka8NU23wSOENnDNe53Mw70QOhtuVbiSTHAFPeACClhgIAo3gSAFS3iGYi057j7ksuLHxJH5qT3iQY0ICMMzPelgeSZjVNIixrmgG4uD2cfBReI7w0dYtOMjo33VdK9pVKnVp7wudj3NCh18o4j38d/cSWWs5IrIEGyYZDZAjLfRrC6R3NREaRR6oeoQpUdWGoe2mT0C1DxTqWgNQ70dPQLIvR0aAyNNMloDURupFF0x6iF1IeBUHSY9SGYHjdmo4mhrDHNqnDemqkkDiizFXc1bGqRcS3HUgq1TTIaSTIqe5iNnU+vZTVTZJTaPBI1xALsOIZGwz3gLi7esKl5ZTpUvaymuXB/YuoVFGayaGsmtW3qYCwOFLTTxSWIIdK5rhd5HdewXF2fsOnZ2lWNWcetqRcePsprh58Wb1SuK8l1dOTS7mR6/azNqcMVMTsGnE9xBaZXj1cjnZue/j3LLsC1p2OqrXeZvckt+Fz38Mvu5HQqbHvKqSSSXe/tk47Mf7L0n8VprgmR/w7W5yXxHiQ/oKS2tDmmJ9Hq3KS8mPbMrVtWh3+RQ9gXf8Ab5v7AdUKMtrUuSZKOwK/4pRXm/ohhqSqZbWl+GJphsCH45v3JfXIW1SoltS4fDC936mynsSyXtan7/skSiYHfa3cFmnf3L/EdKjsvZ6/6Sfjl/MaBhP1Tu7FfR2rUjHEln4GK66OUJT1U5OKfvS/fiSfr9ZK17ZfKHx/QqXRaC41X7l+rGkA9/NUy2vWb3RXx+5oh0atMYc5N+K+xEWycHAjuzUv4vUxwRn/AMMQUvabQeuN9iOW5YKtd1XmTZ2rezdtFKnGOPD6kkcvZYqqMpU5KUXvRqmqdeEqU47msNFlpuvYWN5G5p55rij5VtnZM9n1tPGL9l/R96DZbDjhATEGyBENlUdkBYlgMg2aMBkWBGAyHCjACsjAZFZUVLmjT9uSRtobPuq/9Om338F5sS59TbFGPspv4HYodGLmf9SSj8X9F8QLDV2vWl7CS+J2bfo1aw/qNy+C+H3AVileV5cZs6dPZdpT9inFe77jHNVXWSfNlzt4Lgl5ED4lNVZdpmqW0HyRWkgV0bia5s59XZ9N/hXkRYSFcrmp+ZmKVhSX4EPZVEfoJu5rcpsIW9tF76S8iw3SHNZ5yqz4yb950qFe3pezBLwSHenhUdSzZ/EYC9OCOqY/4hDsHCrCXVskr2D5DvSAloZP0mLCJQjSxqtBl3RtBt34W5C13O3hreaprVuqjlmHau0rawt3XqLPJRXGTfBI36DRtK7E1jNpgtie4usSb7rEcjwXPq17mOHJ4zyPnu3L7btrSp3Faap63hQik2t2d7afz8im+aiBIMByJF+sRkftq5Ru2s6/35HRexukmlS9Kj8P9hV1oawNh2LWsY5r3dVobe9syrbFzbnreWtxd0Zjeqpcxu5uUoyjHjnGE3u8coGhdHtcwyznDC025F7uQ/8ACdzWlGShT9r5HW2pti4pzjZWUNdaSzv4Rj+Z/v6J7c1PTMiEhi6hw29bEQd3tLDGdeVRwUt/77jyVtddILraFSxjcpShnLwtO7HD1ckejJaV77RxYXAYgXi4yzyu42KlWjcRjmUt3d/6RbtWx6Q21JTrXOqLaT07n6zxyit2X2lLQlGxzHz1GYa92W5nA3txzNrK+5qzUlSp9h2tu7Sv6VzR2bY7pzXtcWlvXgsJZb8i3S6bZI4RvjDWP6rdxFzuBFsvDcqZ2k4R1xlvRh2h0ZvbK3d3bXU5VYes88Hje8LL8nnPAxtOUGyksPVcMTDyH0fBbLat1kMvjzPS9H9rrallGtLdNbpeK+j4lSGTPPxXTsrh29ZS5cH4Gva9ir+0lS/Et8fFffgXMK9knnej5G4tNp8RwankWA4EshpRnteuK9sUVyfw+57hdGbp/ih5v/aPDu33KD21T5RfwL49Fqr41F5P9A3H6yVUtt/lh8TRDopH8dV+5fqwYlVLbNXlFfE1R6LWq9qcn5L6CxfrNUS2rcy5peCNVPo9YQ36G/FsGJZZ3NWftSfmdClZW9H+nTivchqpNIkAJIYUDEgMALUZIuI0xp5IukmNdApKZVK3TInUwUlUKJWiZGaMKXWlTsYiFGEdaCsYjvREusJehIXoiOsD0MHopR1gvRGA05T1oTtZG0GugpMv3lS858RE3K3ifisWY1rjfwj8zzXUTvNrPO+Nul4a5b/gviaOqJLYpXngf7Gk/iWbaGHUhFfvLON0unOte2VvLtz5yivoc+2S+9dFxwfTYTysFmtqNqI22ts2Bgsb4s96qpQ6tyeeLyYaNjC3lWqJ+3LU+7cl9C3p9+DZwD1Yo2k9sh3k/riVTarXqqvi38DhdG49a61/L2qs3juhHdFfDJoa0dWCJnG7bdzGWP8AcFnsd9Wcv3vf6HD6JJ3G07+57/8AVJv/AMTF0VWhhcXAkmKRotbJzhYFba9JySx2pnt762d7ShTzjE4SfeoyUse/BoVUuCkiZ/Nc9x7mnd8PJZ4R1XEpdmEc61oxrbcuLh/9OEILxlmT+GPMxTJY3G8G471txk9BUaaaZ0GtvWiikHE+57Q4fBc+w9Wc4fvcfNOh0nRvLy25J/KTic23PvXSZ9HjlrK4mro3ri3Ee8cF6XZd1rp6JcY/I+fdJNm9VcdfD2Z8f83Pz4+ZpegEC5XS1nnuqwhwp+xGoNBzAXhz7Kh4SLEOSLEJAwoACBAQISYgXQLIsSMBqFjRgXWA2iMC6wG0T0i60O0SwPrQ40YHrQsQRgNaDiSwS1oWJGA1IN0YHqEgYCgizW0/cbJht1IGbuds/eFktcPXLtbPMdGJKr6ZW/NXn5LCXwNCh6tE47sTZfMnD8lRV9a6S7Mfc89tVekdKral+VJ+ScvsYGj6DaF1jhDI3PJtf1eC31a2hLveD217dxs1Tys65xgl3v7LeP0bHeWMb+u33G6VZ4py8Ce1avVWNep2Qk/gyXSzcVW4b7ysHfuChbvTbp9zONsjFHY1GS5U8/DJo63O60beQefMgfJZrBbpPwOL/wAPYP0avUf4pL4L9Tm3tzXSTPeThh5L1ZV7QRi2ERxhm+9yN7lTTp6HJ54vJnsrH0d1puWXUm5cMY3JJcXwSSzz7Ck5quTNUonRacH+Dh7of+2udbP/AJmfv+Z816NL/wCdv/Gf/wChzsS6LPpNLcyzoyfZyBx9W9nfZO/9di02tfqaql5nP2nZK7tp0+fFeK/eDtWtx2G9o5L0ylzPmjjvwy6Kb9WS1D0nmYXkT6yhwKRNMcCkTTCglkKAyC6BZGlyeCLkNLk8FbmML08FcqgwyKWkqdQYZFLBW6g3aIwQ6xgxp4FrYQ4pYGpsIJRhEk5DhdLcTWoeFEsWRwKRNMe0pYLIskBUS5MDkIUkbus7QRFINzmW78gR8Vhsm05wfJnheh1xpq3ttLjGrJ+baf8ApNBk+wpWOAucLcjcZvJJ+JWdw66vJP8AeDgVNnR2x0juYSk4qPOPH1VGJANLmaCbEMOGPgbg4urbNT9GVOrDDzl/I6n+GIbP2lZzhVlPMnulyxFvd5GJod9po/tgeeS3XCzTl4Hr9uRc9m3EV+SXyZo1dP8A49gO5zmSD+kX+LSs1Of/ACj96/fmeRtNoJ9GJSXGMJQ9/s/VFTWqf9vb6DGA/wB34ldYw/lZ7Wzd0LXVbLg/zSk/jj6HOVNWQcgSujCmsbzt3N7OMvVi2CPSDxZ2zc5oIO44TbgSFY7XUtzMVTbElFxax70bH/6DIf4TPvP/ADWD+C0/zP4HhlsKk3hVanmvsbWuE52EZO9z2k9hwkrFs+H82XcvqLoZJwvq7XZj/uOWZIuq4n1KFRlmMZKp8TdTXqmrq3I4PeGuIGAENvlvzIXZ2ZNtNPgeL6TUIRnGcVvfE6P0t/b5rq7jy284MryZ9XYMSMC1CxowHWB2iMD6wWNGA6wGNGBOY0uTwRcxpcngrchpUit5YMBRkNDY4QFLWTVu2PFOo6yxWw4QJayat0OEKWomqCDskaiXVIOzSyS6sWBGROmMc1STK5RwNumV5wOa9JonGoStcoNF8Zpk9bWPkYxjrYYxZthnyz8AoU6UYSclzOdR2Vb29arXpLEqjzL9/HxNvWmXBFEzmb+DWgfiWKxjqqTl+954XoZPrb+8uu14Xvk39Ec82TIgHI7xwPeuhjefSvVlhtcARvsQRkQQQeRG5NrK3kHGM04S4Pcbmh53z1WN9rtiduFgBuy8Xe9YLiEaVDTHmzwXSWwo7L2LKjQWIuS47+Ly/kZOnOtUSHf17eQA+S12vq0YruO70fter2dbxf5U/Pf9Td1J0LDLjfMA/ZuAaxwuzMXxEcdxyXWsqcZ5kzPtyvUouNOG5Pfnn4HaPDALAADkAAO6y6iPLPecnp3VGnncHsGwkxXdgA2cn2m8+0KmtTTi3w3D6904t9iZHrPomScRiLCQwuvicG5mwFr9y81si3nUjOcfD6nO6I1qdF1qlTO/C4eLMmHVOp+i377fzXSla1ez4n0Knte0XN+THnV6YZOwN73D5IWz6r7PMufSG0jzfkW9FaGdG/G44nYS0BlyLEjMnwXQtLWVHLkzzu19qU7zSoRe7mzY9FdyK3ZRw8HDli8pk+tOAwxp5K3TBs08kXTYMCMi6tgwJ5FoYsCMhoYtmjIdWxwhS1ElQHCMJamWKlFcR1wlvJZihY0YDrELaIwHWIG0RpF1qFtQnpF1yBtUaRdchbVGkOuHB6WCaqJjt6RPcxjo00yuVIjLFLJS6eBAoEngvaLZjlY3m9vle5VNZ6YSfcVbQulQs61V/hjJ/A0tcH4pGtHssv4uO7yAWXZ6xBvtZ5LoLZ6dmOq/xyfw3fPJz8W8A7rhdF8MnsNThk19ZaNkT27MYQWZi5OYNrrHZVZVIvV2nm+i21bm/tZ1Lj2oza4Jdjxu7M4L+p8Vy9/INaD35n4BU3+fVguf7+pyf+IFypW9vQT3uWfJYX+okZq8HPc+Z/rOc7CztN/WP5L0VDZumKU3w7Dpy28qVONOhDgksvuXYbdKWQtwxNwNvc7yXHmSd66VOjGmsRRwrm7q3E9dR5YX1SswZsjI5rmywbVqqlaTfasee45+0q3V20+/d5/oKSoscuHxUNj0OrtI557/AD/TBDZVPq7aPfv8/wBC3HpK4s5bnTOsqhTqXB25TisEJPJDG6ymQ4Fj0w80tI9R5+JF5XSfWFVQ4OSwT1oOJGB6kC4RvDMRYgjDFqiNMgT0sg6sENM44KWhlbuUuBGZ09BW7hsaZE9JW6rYMSeBa2IuRgWtjcSeCLmxpcU8EHJguUEcsV0Blgxp4FraHNlScSSrMmZKoOJphXJ2Puq3E1xqJlplDI71WOPgQPerYUKkuEWUVr62p+3UiveSDQUx9kDvcFojZVnyOVU23ZrhLPgmbeg9DCKz5HDaZ2APVaN1+0/msF3ZXc5OnCG7tPGdJNtXN5F2lrD1HjVJ7m+eF2Lt7TTkponElzWOcbXLhmbC3HsCy/w2/hHcn7mjz9K923bUoUqMnGMeCjjtzv7csoTauwON7uYOIY4YfeCVKlO6g3CdKTfLc19DpUemG1oR6upSUnybi0/fjc/gSaRoY5X4n3dZoaBezbDuz967llsuFGklPfLizXsu9ubG26qOMtuT3b8v99hcgEcbcDLNb2A2XMr2l7Wqxq9Wko8I5Xbnfv58zzN6r+9rq4qxzjgm+S95FMQLYXYufYvQ2tWtUTdWGns35yda1rV6mrrYaezvBTuu6x4tcB3qvaMpU6KqR/DKLfhneVbRnKFJTj+GSb8OZXL10E01lG1STWUWqY4WF53nd8l5zaT9MuqdpDgnmX77l8WcG/k7m4hbx4Lj9fJfEpGQr0cUksI7aSSSQNomMO2PNGB5GmVAgbZMRwYqV5vQfQFdh9KS6sl6YxelFHVoPS5C25RoQekyYdoUaUPrZMIujcSTkxwao5JqLHhqWS1QHBqWSagHClkegOBGR6BbNGQ6sGBGQ6sBanki4AEZJsASTwGZKksvgUzxFZbwaFNq7M/MgRjm/I+QzWuna1JcdxyLjalvT3J5fd9y/FqmPblJ7GNA95PyWmNiubObPbT/AAw82XYdW4W78T/tOt8LKxWdPnvKJbYuXwwvd9zQgpWMyYxrfDPzV8aUI+yjFVu69X25t+/6E11YZxXQALoAGJADSUBkBKAGkpiEgBuKxBG8G6jUpxqQlCXBrHmQqwVSDhLg1gtF0Tus7I8Rnv7uK82obVoLqKayuClu4eL4e84CjtCiupgsrk93Dx5fQrVdRjyGTRu/NdXZmz/RYtyeZy4v6HQsLL0eLct8nx+xXXTN4CmALpANKYhhKAOH2K87qPd9QOEKWskrccIUtRYqBI2JR1FsaKHiNR1FqpDwxLJaqY8MUcligODUsk1AcGpZJqAcKMklENksj0gsmLBNSUbpTZgueNyAAraVKVR4iY7q6pW8dVRm1S6utGczsR+izJvnvXRpWCW+bPM3XSCUsqjHHe+Pka0LGRi0bQ3uC3Qpxjuijg1ripWeakmwulUygaHpgHEgAF6YALkgBdMBXSAV0wAgAXQAMSBDHSJoMjC5MQ26YhJ4I5FZPAtQcCekWoWzT0kdQ2QJbhrLKxeFHKJYZ//Z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524000" y="636270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ru-RU" altLang="ru-RU" sz="2000" b="1" i="1">
                <a:solidFill>
                  <a:schemeClr val="tx1"/>
                </a:solidFill>
                <a:latin typeface="Arial" charset="0"/>
              </a:rPr>
              <a:t>Занятие 6</a:t>
            </a:r>
            <a:endParaRPr lang="ru-RU" altLang="ru-RU" sz="20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1679576" y="1390651"/>
            <a:ext cx="2722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altLang="ru-RU" sz="1800" b="1" dirty="0">
                <a:solidFill>
                  <a:schemeClr val="bg1"/>
                </a:solidFill>
                <a:latin typeface="Arial" charset="0"/>
              </a:rPr>
              <a:t>II</a:t>
            </a: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 корпус </a:t>
            </a: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(ул. Чайковского, 14)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1679576" y="3619501"/>
            <a:ext cx="2722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n-US" altLang="ru-RU" sz="1800" b="1">
                <a:solidFill>
                  <a:schemeClr val="bg1"/>
                </a:solidFill>
                <a:latin typeface="Arial" charset="0"/>
              </a:rPr>
              <a:t>I</a:t>
            </a:r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 корпус </a:t>
            </a:r>
          </a:p>
          <a:p>
            <a:pPr algn="ctr"/>
            <a:r>
              <a:rPr lang="ru-RU" altLang="ru-RU" sz="1800" b="1">
                <a:solidFill>
                  <a:schemeClr val="bg1"/>
                </a:solidFill>
                <a:latin typeface="Arial" charset="0"/>
              </a:rPr>
              <a:t>(ул. Калинина, 13)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435" y="428260"/>
            <a:ext cx="4195483" cy="435392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918" y="1860425"/>
            <a:ext cx="3753015" cy="282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4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Правила, которые следует соблюдать  при формулировании темы исследования</a:t>
            </a: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6847" y="1840556"/>
            <a:ext cx="11353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ru-RU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Тема исследования </a:t>
            </a:r>
            <a:r>
              <a:rPr lang="ru-RU" sz="2800" dirty="0">
                <a:solidFill>
                  <a:srgbClr val="000000"/>
                </a:solidFill>
                <a:latin typeface="Times New Roman, serif"/>
              </a:rPr>
              <a:t>формулируется в виде одного назывного 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предложения.</a:t>
            </a:r>
            <a:endParaRPr lang="ru-RU" sz="28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Times New Roman, serif"/>
              </a:rPr>
              <a:t>теме отражаются объект и предмет 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исследования.</a:t>
            </a:r>
            <a:endParaRPr lang="ru-RU" sz="28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В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, serif"/>
              </a:rPr>
              <a:t>теме исследования может быть отражена проблема 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исследования.</a:t>
            </a:r>
            <a:endParaRPr lang="ru-RU" sz="28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ahoma" panose="020B0604030504040204" pitchFamily="34" charset="0"/>
              </a:rPr>
              <a:t>К</a:t>
            </a:r>
            <a:r>
              <a:rPr lang="ru-RU" sz="2800" dirty="0" smtClean="0">
                <a:solidFill>
                  <a:srgbClr val="000000"/>
                </a:solidFill>
                <a:latin typeface="Times New Roman, serif"/>
              </a:rPr>
              <a:t>оличество </a:t>
            </a:r>
            <a:r>
              <a:rPr lang="ru-RU" sz="2800" dirty="0">
                <a:solidFill>
                  <a:srgbClr val="000000"/>
                </a:solidFill>
                <a:latin typeface="Times New Roman, serif"/>
              </a:rPr>
              <a:t>слов в теме от 5 – </a:t>
            </a:r>
            <a:r>
              <a:rPr lang="ru-RU" sz="2800" smtClean="0">
                <a:solidFill>
                  <a:srgbClr val="000000"/>
                </a:solidFill>
                <a:latin typeface="Times New Roman, serif"/>
              </a:rPr>
              <a:t>12.</a:t>
            </a:r>
            <a:endParaRPr lang="ru-RU" sz="28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6075"/>
            <a:ext cx="12192000" cy="2152854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600" dirty="0" smtClean="0"/>
          </a:p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Обоснования выбора проекта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05718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проекта «Подсолнух за окном»</a:t>
            </a:r>
            <a:endParaRPr lang="ru-RU" sz="3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565" y="204044"/>
            <a:ext cx="11784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часто мы слышим о том, что вещи изготовленные своими руками приносят в наш дом уют и теплоту. Чтобы достичь этого не всегда нужно затрачивать много средств. Нам хочется внести что-то свежее, новое, оригинальное не только в свою комнату, но создать уют и комфорт и в классной комнате, где мы получаем знания и проводим немало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времени.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выбрать для оформления и создания уюта в классной комнате, конечно, настенное панно. Это может быть картина: букет роз, подсолнухи за окном, незабудки, летний букет. Какой картине отдать предпочтение. Работу необходимо будет оформить в рамку и повесить в классной комнате. После долгих раздумий мы решили выполнить картину «Подсолнухи за окном». Она красива, оригинальна, объемна, придаст своеобразный колорит кабинету, в котором мы проводим как занятия, так и классные часы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4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65376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проекта «Дыхание цветов»</a:t>
            </a:r>
            <a:endParaRPr lang="ru-RU" sz="3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8588" y="255111"/>
            <a:ext cx="114748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живу в удивительной стране, которая богата не только историческими событиями, но и природными ресурсами. Разнообразие и великолепие растительного мира удивляет не только русских поэтов и художников, но и зарубежных. Я с интересом отношусь к растениям, яркие краски цветов привлекают мое внимание. Я любуюсь их пестротой и весной, и летом, и в холодный осенний день. Вот почему я решила соединить их всех вместе, избрав метод аппликации. Выбранные растения объединяют разнообразные краски, от них веет теплом, светом, радостью. В холодный зимний день композиция из цветов напомнит мне о теплых, ясных днях.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5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506071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4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Определяя тему, ответьте на вопросы, которые помогут точнее выделить проблему, цель и перейти  к теме проекта.</a:t>
            </a:r>
          </a:p>
          <a:p>
            <a:pPr marL="174625" indent="0" algn="just">
              <a:buNone/>
              <a:defRPr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0" algn="just">
              <a:buNone/>
              <a:defRPr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Вопрос: 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ачем необходимо делать этот проект?</a:t>
            </a:r>
          </a:p>
          <a:p>
            <a:pPr marL="174625" indent="0" algn="just">
              <a:buNone/>
              <a:defRPr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определенная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…. и её необходимо  решить.</a:t>
            </a:r>
          </a:p>
          <a:p>
            <a:pPr marL="174625" indent="0" algn="just">
              <a:buNone/>
              <a:defRPr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0" algn="just">
              <a:buNone/>
              <a:defRPr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чего я могу добиться в результате работы?</a:t>
            </a:r>
          </a:p>
          <a:p>
            <a:pPr marL="174625" indent="0" algn="just">
              <a:buNone/>
              <a:defRPr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хочу, чтобы…. (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проекта).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-1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ru-RU" sz="34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86976"/>
              </p:ext>
            </p:extLst>
          </p:nvPr>
        </p:nvGraphicFramePr>
        <p:xfrm>
          <a:off x="499036" y="2050925"/>
          <a:ext cx="11388164" cy="3609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211"/>
                <a:gridCol w="7758953"/>
              </a:tblGrid>
              <a:tr h="53091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Вопрос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Ответ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01965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Зачем необходимо делать этот проект?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увлекаюсь созданием радиоуправляемых моделей, посещая клуб. Но наш клуб</a:t>
                      </a:r>
                      <a:r>
                        <a:rPr lang="ru-RU" sz="2800" baseline="0" dirty="0" smtClean="0"/>
                        <a:t> – небольшой, в нём мало  участников. Поэтому мы редко собираемся, и занятия проходят скучно. Как привлечь новых участников в наш клуб? Это важная для меня </a:t>
                      </a:r>
                      <a:r>
                        <a:rPr lang="ru-RU" sz="2800" b="1" baseline="0" dirty="0" smtClean="0"/>
                        <a:t>проблема</a:t>
                      </a:r>
                      <a:r>
                        <a:rPr lang="ru-RU" sz="2800" baseline="0" dirty="0" smtClean="0"/>
                        <a:t>. Я хочу её решить, сделав свой проект.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-1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</a:t>
            </a:r>
            <a:endParaRPr lang="ru-RU" sz="3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872617"/>
              </p:ext>
            </p:extLst>
          </p:nvPr>
        </p:nvGraphicFramePr>
        <p:xfrm>
          <a:off x="376518" y="1970242"/>
          <a:ext cx="11510682" cy="435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255"/>
                <a:gridCol w="7842427"/>
              </a:tblGrid>
              <a:tr h="53841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Вопрос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Ответ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689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Чего я хочу добиться в результате работы?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хочу, чтобы в нашей школе ребята  и взрослые узнали о клубе и о конструировании управляемых моделей.  Мне надо заинтересовать их этим увлечением. Тогда многие будут посещать клуб, и работа в нём оживится.</a:t>
                      </a:r>
                      <a:r>
                        <a:rPr lang="ru-RU" sz="2800" baseline="0" dirty="0" smtClean="0"/>
                        <a:t> Это моя </a:t>
                      </a:r>
                      <a:r>
                        <a:rPr lang="ru-RU" sz="2800" b="1" baseline="0" dirty="0" smtClean="0"/>
                        <a:t>цель.</a:t>
                      </a:r>
                      <a:endParaRPr lang="ru-RU" sz="2800" b="1" dirty="0"/>
                    </a:p>
                  </a:txBody>
                  <a:tcPr/>
                </a:tc>
              </a:tr>
              <a:tr h="1081878">
                <a:tc gridSpan="2">
                  <a:txBody>
                    <a:bodyPr/>
                    <a:lstStyle/>
                    <a:p>
                      <a:r>
                        <a:rPr lang="ru-RU" sz="3200" b="1" dirty="0" smtClean="0"/>
                        <a:t>Тема</a:t>
                      </a:r>
                      <a:r>
                        <a:rPr lang="ru-RU" sz="3200" dirty="0" smtClean="0"/>
                        <a:t> проекта: «Радиоуправляемые модели – это очень интересно!»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5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93577"/>
            <a:ext cx="12192000" cy="143883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– это воплощение ваших идей, знаний и опыта.</a:t>
            </a:r>
            <a:endParaRPr lang="ru-RU" sz="3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12192000" cy="1627094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marL="0" indent="0" algn="ctr">
              <a:buNone/>
              <a:defRPr/>
            </a:pPr>
            <a:endParaRPr lang="ru-RU" sz="3400" b="1" i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ru-RU" sz="3400" b="1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1</a:t>
            </a:r>
            <a:endParaRPr lang="ru-RU" sz="34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042" y="2635624"/>
            <a:ext cx="115611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Тема проекта определяется_____________________________</a:t>
            </a:r>
          </a:p>
          <a:p>
            <a:r>
              <a:rPr lang="ru-RU" sz="3200" dirty="0" smtClean="0"/>
              <a:t>2.Основания для выбора темы проекта_____________________</a:t>
            </a:r>
          </a:p>
          <a:p>
            <a:endParaRPr lang="ru-RU" sz="3200" dirty="0" smtClean="0"/>
          </a:p>
          <a:p>
            <a:r>
              <a:rPr lang="ru-RU" sz="3200" dirty="0" smtClean="0"/>
              <a:t>3. В основе проекта лежит________________________________</a:t>
            </a:r>
          </a:p>
          <a:p>
            <a:r>
              <a:rPr lang="ru-RU" sz="3200" dirty="0" smtClean="0"/>
              <a:t>4. </a:t>
            </a:r>
            <a:r>
              <a:rPr lang="ru-RU" sz="3200" i="1" dirty="0" smtClean="0"/>
              <a:t>Мне </a:t>
            </a:r>
            <a:r>
              <a:rPr lang="ru-RU" sz="3200" dirty="0" smtClean="0"/>
              <a:t>интересно было бы выполнять проект в области_______</a:t>
            </a: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65656" y="2605963"/>
            <a:ext cx="1871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интересом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7641" y="3191854"/>
            <a:ext cx="47663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</a:rPr>
              <a:t>аличие знаний и опыта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работы в выбранной области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01670" y="4145961"/>
            <a:ext cx="3599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</a:t>
            </a:r>
            <a:r>
              <a:rPr lang="ru-RU" sz="2800" b="1" dirty="0" smtClean="0">
                <a:solidFill>
                  <a:srgbClr val="C00000"/>
                </a:solidFill>
              </a:rPr>
              <a:t>опрос или проблема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5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547</Words>
  <Application>Microsoft Office PowerPoint</Application>
  <PresentationFormat>Широкоэкранный</PresentationFormat>
  <Paragraphs>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Roman,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2016-10-19T10:21:54Z</dcterms:created>
  <dcterms:modified xsi:type="dcterms:W3CDTF">2016-11-13T14:19:55Z</dcterms:modified>
</cp:coreProperties>
</file>